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"/>
  </p:notesMasterIdLst>
  <p:sldIdLst>
    <p:sldId id="258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120" d="100"/>
          <a:sy n="120" d="100"/>
        </p:scale>
        <p:origin x="667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845C9-F1FF-4B34-8292-8A3E90F656A7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757045-64C5-41A3-BE40-6B221B717C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362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57045-64C5-41A3-BE40-6B221B717C2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445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CA4A9-8FFE-4B06-AE1C-AD77A6297667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E9C7-9072-43E9-8DA1-1F65444BF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20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CA4A9-8FFE-4B06-AE1C-AD77A6297667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E9C7-9072-43E9-8DA1-1F65444BF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29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CA4A9-8FFE-4B06-AE1C-AD77A6297667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E9C7-9072-43E9-8DA1-1F65444BF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03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CA4A9-8FFE-4B06-AE1C-AD77A6297667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E9C7-9072-43E9-8DA1-1F65444BF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776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CA4A9-8FFE-4B06-AE1C-AD77A6297667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E9C7-9072-43E9-8DA1-1F65444BF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66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CA4A9-8FFE-4B06-AE1C-AD77A6297667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E9C7-9072-43E9-8DA1-1F65444BF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081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CA4A9-8FFE-4B06-AE1C-AD77A6297667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E9C7-9072-43E9-8DA1-1F65444BF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37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CA4A9-8FFE-4B06-AE1C-AD77A6297667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E9C7-9072-43E9-8DA1-1F65444BF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437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CA4A9-8FFE-4B06-AE1C-AD77A6297667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E9C7-9072-43E9-8DA1-1F65444BF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304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CA4A9-8FFE-4B06-AE1C-AD77A6297667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E9C7-9072-43E9-8DA1-1F65444BF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080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CA4A9-8FFE-4B06-AE1C-AD77A6297667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7E9C7-9072-43E9-8DA1-1F65444BF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968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CA4A9-8FFE-4B06-AE1C-AD77A6297667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7E9C7-9072-43E9-8DA1-1F65444BFC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0497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0" y="417815"/>
            <a:ext cx="6763358" cy="4034141"/>
            <a:chOff x="0" y="372890"/>
            <a:chExt cx="6763358" cy="4034141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0" y="372890"/>
              <a:ext cx="6763358" cy="1538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200" b="1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社内行事に伴う</a:t>
              </a:r>
              <a:endParaRPr lang="en-US" altLang="ja-JP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lang="ja-JP" altLang="en-US" sz="3200" b="1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営業時間短縮のお知らせ</a:t>
              </a:r>
            </a:p>
            <a:p>
              <a:pPr algn="ctr"/>
              <a:endParaRPr kumimoji="1" lang="ja-JP" altLang="en-US" sz="3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311271" y="1821708"/>
              <a:ext cx="6181344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いつもむかいアドバイザリーグループをご愛顧くださり誠にありがとうございます。</a:t>
              </a:r>
            </a:p>
            <a:p>
              <a:endPara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さて、誠に勝手ではございますが、当グループでは社内行事に伴い、</a:t>
              </a:r>
              <a:r>
                <a:rPr lang="en-US" altLang="ja-JP" b="1" u="sng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12</a:t>
              </a:r>
              <a:r>
                <a:rPr lang="ja-JP" altLang="en-US" b="1" u="sng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月</a:t>
              </a:r>
              <a:r>
                <a:rPr lang="en-US" altLang="ja-JP" b="1" u="sng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26</a:t>
              </a:r>
              <a:r>
                <a:rPr lang="ja-JP" altLang="en-US" b="1" u="sng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日（金）</a:t>
              </a:r>
              <a:r>
                <a:rPr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は下記の通り営業時間を短縮させていただきます。</a:t>
              </a:r>
            </a:p>
            <a:p>
              <a:endPara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皆様には大変ご迷惑をおかけしますが、何卒ご理解の程よろしくお願い申し上げます。</a:t>
              </a:r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093E5FD-4BC0-B675-8B15-4E33506CE4E3}"/>
              </a:ext>
            </a:extLst>
          </p:cNvPr>
          <p:cNvSpPr txBox="1"/>
          <p:nvPr/>
        </p:nvSpPr>
        <p:spPr>
          <a:xfrm>
            <a:off x="-1481280" y="4954423"/>
            <a:ext cx="9539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7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■短縮営業日：令和</a:t>
            </a:r>
            <a:r>
              <a:rPr lang="en-US" altLang="ja-JP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26(</a:t>
            </a:r>
            <a:r>
              <a:rPr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金</a:t>
            </a:r>
            <a:r>
              <a:rPr lang="en-US" altLang="ja-JP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ja-JP" altLang="en-US" sz="27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51C0701-3704-FD79-817B-441CD62C0318}"/>
              </a:ext>
            </a:extLst>
          </p:cNvPr>
          <p:cNvSpPr txBox="1"/>
          <p:nvPr/>
        </p:nvSpPr>
        <p:spPr>
          <a:xfrm>
            <a:off x="-1810890" y="5512490"/>
            <a:ext cx="9539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■営業時間　：</a:t>
            </a:r>
            <a:r>
              <a:rPr lang="en-US" altLang="ja-JP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9:00</a:t>
            </a:r>
            <a:r>
              <a:rPr lang="ja-JP" altLang="en-US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2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16:30</a:t>
            </a:r>
            <a:endParaRPr kumimoji="1" lang="ja-JP" altLang="en-US" sz="27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B8910064-834E-C505-240F-D618460BE2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568" y="7277367"/>
            <a:ext cx="2122319" cy="1279828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C46DFE8-DCFB-FECF-12CF-FA15A8E025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6855463"/>
            <a:ext cx="2597974" cy="1799161"/>
          </a:xfrm>
          <a:prstGeom prst="rect">
            <a:avLst/>
          </a:prstGeom>
        </p:spPr>
      </p:pic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0A09AFE-F0D1-7FA9-1D8B-565169B24CE5}"/>
              </a:ext>
            </a:extLst>
          </p:cNvPr>
          <p:cNvSpPr/>
          <p:nvPr/>
        </p:nvSpPr>
        <p:spPr>
          <a:xfrm>
            <a:off x="270917" y="4665738"/>
            <a:ext cx="6320714" cy="162374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532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97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MUKAI-OFFICE14PC</dc:creator>
  <cp:lastModifiedBy>竹上 美由紀</cp:lastModifiedBy>
  <cp:revision>27</cp:revision>
  <dcterms:created xsi:type="dcterms:W3CDTF">2015-08-09T12:12:17Z</dcterms:created>
  <dcterms:modified xsi:type="dcterms:W3CDTF">2025-12-18T05:32:42Z</dcterms:modified>
</cp:coreProperties>
</file>