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3"/>
  </p:notesMasterIdLst>
  <p:sldIdLst>
    <p:sldId id="257" r:id="rId2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 autoAdjust="0"/>
  </p:normalViewPr>
  <p:slideViewPr>
    <p:cSldViewPr snapToGrid="0">
      <p:cViewPr varScale="1">
        <p:scale>
          <a:sx n="86" d="100"/>
          <a:sy n="86" d="100"/>
        </p:scale>
        <p:origin x="2298" y="10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82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F845C9-F1FF-4B34-8292-8A3E90F656A7}" type="datetimeFigureOut">
              <a:rPr kumimoji="1" lang="ja-JP" altLang="en-US" smtClean="0"/>
              <a:t>2021/8/2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757045-64C5-41A3-BE40-6B221B717C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3362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271713" y="1143000"/>
            <a:ext cx="2314575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57045-64C5-41A3-BE40-6B221B717C2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9545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CA4A9-8FFE-4B06-AE1C-AD77A6297667}" type="datetimeFigureOut">
              <a:rPr kumimoji="1" lang="ja-JP" altLang="en-US" smtClean="0"/>
              <a:t>2021/8/2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7E9C7-9072-43E9-8DA1-1F65444BFC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1209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CA4A9-8FFE-4B06-AE1C-AD77A6297667}" type="datetimeFigureOut">
              <a:rPr kumimoji="1" lang="ja-JP" altLang="en-US" smtClean="0"/>
              <a:t>2021/8/2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7E9C7-9072-43E9-8DA1-1F65444BFC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3290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07756" y="486834"/>
            <a:ext cx="1478756" cy="7749117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71487" y="486834"/>
            <a:ext cx="4350544" cy="7749117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CA4A9-8FFE-4B06-AE1C-AD77A6297667}" type="datetimeFigureOut">
              <a:rPr kumimoji="1" lang="ja-JP" altLang="en-US" smtClean="0"/>
              <a:t>2021/8/2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7E9C7-9072-43E9-8DA1-1F65444BFC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2038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CA4A9-8FFE-4B06-AE1C-AD77A6297667}" type="datetimeFigureOut">
              <a:rPr kumimoji="1" lang="ja-JP" altLang="en-US" smtClean="0"/>
              <a:t>2021/8/2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7E9C7-9072-43E9-8DA1-1F65444BFC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776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CA4A9-8FFE-4B06-AE1C-AD77A6297667}" type="datetimeFigureOut">
              <a:rPr kumimoji="1" lang="ja-JP" altLang="en-US" smtClean="0"/>
              <a:t>2021/8/2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7E9C7-9072-43E9-8DA1-1F65444BFC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4660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CA4A9-8FFE-4B06-AE1C-AD77A6297667}" type="datetimeFigureOut">
              <a:rPr kumimoji="1" lang="ja-JP" altLang="en-US" smtClean="0"/>
              <a:t>2021/8/2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7E9C7-9072-43E9-8DA1-1F65444BFC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2081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CA4A9-8FFE-4B06-AE1C-AD77A6297667}" type="datetimeFigureOut">
              <a:rPr kumimoji="1" lang="ja-JP" altLang="en-US" smtClean="0"/>
              <a:t>2021/8/2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7E9C7-9072-43E9-8DA1-1F65444BFC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3037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CA4A9-8FFE-4B06-AE1C-AD77A6297667}" type="datetimeFigureOut">
              <a:rPr kumimoji="1" lang="ja-JP" altLang="en-US" smtClean="0"/>
              <a:t>2021/8/2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7E9C7-9072-43E9-8DA1-1F65444BFC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2437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CA4A9-8FFE-4B06-AE1C-AD77A6297667}" type="datetimeFigureOut">
              <a:rPr kumimoji="1" lang="ja-JP" altLang="en-US" smtClean="0"/>
              <a:t>2021/8/2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7E9C7-9072-43E9-8DA1-1F65444BFC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8304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CA4A9-8FFE-4B06-AE1C-AD77A6297667}" type="datetimeFigureOut">
              <a:rPr kumimoji="1" lang="ja-JP" altLang="en-US" smtClean="0"/>
              <a:t>2021/8/2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7E9C7-9072-43E9-8DA1-1F65444BFC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2080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CA4A9-8FFE-4B06-AE1C-AD77A6297667}" type="datetimeFigureOut">
              <a:rPr kumimoji="1" lang="ja-JP" altLang="en-US" smtClean="0"/>
              <a:t>2021/8/2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7E9C7-9072-43E9-8DA1-1F65444BFC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8968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CA4A9-8FFE-4B06-AE1C-AD77A6297667}" type="datetimeFigureOut">
              <a:rPr kumimoji="1" lang="ja-JP" altLang="en-US" smtClean="0"/>
              <a:t>2021/8/2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7E9C7-9072-43E9-8DA1-1F65444BFC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0497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図 12">
            <a:extLst>
              <a:ext uri="{FF2B5EF4-FFF2-40B4-BE49-F238E27FC236}">
                <a16:creationId xmlns:a16="http://schemas.microsoft.com/office/drawing/2014/main" id="{4A27E93F-F27C-44D0-B699-0D83BC10C6B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2409" y="5261009"/>
            <a:ext cx="5014292" cy="3848100"/>
          </a:xfrm>
          <a:prstGeom prst="rect">
            <a:avLst/>
          </a:prstGeom>
        </p:spPr>
      </p:pic>
      <p:grpSp>
        <p:nvGrpSpPr>
          <p:cNvPr id="3" name="グループ化 2"/>
          <p:cNvGrpSpPr/>
          <p:nvPr/>
        </p:nvGrpSpPr>
        <p:grpSpPr>
          <a:xfrm>
            <a:off x="164896" y="584316"/>
            <a:ext cx="6646727" cy="5101533"/>
            <a:chOff x="146608" y="871462"/>
            <a:chExt cx="6646727" cy="5101533"/>
          </a:xfrm>
        </p:grpSpPr>
        <p:sp>
          <p:nvSpPr>
            <p:cNvPr id="4" name="テキスト ボックス 3"/>
            <p:cNvSpPr txBox="1"/>
            <p:nvPr/>
          </p:nvSpPr>
          <p:spPr>
            <a:xfrm>
              <a:off x="1751625" y="871462"/>
              <a:ext cx="449884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800" b="1" u="sng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</a:rPr>
                <a:t>夏季休業の</a:t>
              </a:r>
              <a:r>
                <a:rPr kumimoji="1" lang="ja-JP" altLang="en-US" sz="2800" b="1" u="sng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</a:rPr>
                <a:t>お知らせ</a:t>
              </a:r>
            </a:p>
          </p:txBody>
        </p:sp>
        <p:sp>
          <p:nvSpPr>
            <p:cNvPr id="5" name="テキスト ボックス 4"/>
            <p:cNvSpPr txBox="1"/>
            <p:nvPr/>
          </p:nvSpPr>
          <p:spPr>
            <a:xfrm>
              <a:off x="146608" y="1521808"/>
              <a:ext cx="6528511" cy="2031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いつもむかいアドバイザリーグループをご愛顧くださり誠にありがとうございます。</a:t>
              </a:r>
              <a:endPara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endPara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さて、誠に勝手ではございますが、むかいアドバイザリーグループでは、以下の期間を夏季休業とさせて頂きます。</a:t>
              </a:r>
              <a:endPara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皆様には大変ご迷惑をおかけしますが、何卒ご理解の程よろしくお願い申し上げます。</a:t>
              </a:r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146608" y="4822434"/>
              <a:ext cx="664672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 b="1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令和</a:t>
              </a:r>
              <a:r>
                <a:rPr lang="en-US" altLang="ja-JP" sz="2400" b="1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3</a:t>
              </a:r>
              <a:r>
                <a:rPr lang="ja-JP" altLang="en-US" sz="2400" b="1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年</a:t>
              </a:r>
              <a:r>
                <a:rPr lang="en-US" altLang="ja-JP" sz="2400" b="1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8</a:t>
              </a:r>
              <a:r>
                <a:rPr lang="ja-JP" altLang="en-US" sz="2400" b="1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月</a:t>
              </a:r>
              <a:r>
                <a:rPr lang="en-US" altLang="ja-JP" sz="2400" b="1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13</a:t>
              </a:r>
              <a:r>
                <a:rPr lang="ja-JP" altLang="en-US" sz="2400" b="1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日</a:t>
              </a:r>
              <a:r>
                <a:rPr lang="en-US" altLang="ja-JP" sz="2400" b="1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(</a:t>
              </a:r>
              <a:r>
                <a:rPr lang="ja-JP" altLang="en-US" sz="2400" b="1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金</a:t>
              </a:r>
              <a:r>
                <a:rPr lang="en-US" altLang="ja-JP" sz="2400" b="1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)</a:t>
              </a:r>
              <a:r>
                <a:rPr lang="ja-JP" altLang="en-US" sz="2400" b="1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～ 令和</a:t>
              </a:r>
              <a:r>
                <a:rPr lang="en-US" altLang="ja-JP" sz="2400" b="1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3</a:t>
              </a:r>
              <a:r>
                <a:rPr lang="ja-JP" altLang="en-US" sz="2400" b="1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年</a:t>
              </a:r>
              <a:r>
                <a:rPr lang="en-US" altLang="ja-JP" sz="2400" b="1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8</a:t>
              </a:r>
              <a:r>
                <a:rPr lang="ja-JP" altLang="en-US" sz="2400" b="1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月</a:t>
              </a:r>
              <a:r>
                <a:rPr lang="en-US" altLang="ja-JP" sz="2400" b="1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16</a:t>
              </a:r>
              <a:r>
                <a:rPr lang="ja-JP" altLang="en-US" sz="2400" b="1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日</a:t>
              </a:r>
              <a:r>
                <a:rPr lang="en-US" altLang="ja-JP" sz="2400" b="1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(</a:t>
              </a:r>
              <a:r>
                <a:rPr lang="ja-JP" altLang="en-US" sz="2400" b="1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月</a:t>
              </a:r>
              <a:r>
                <a:rPr lang="en-US" altLang="ja-JP" sz="2400" b="1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)</a:t>
              </a:r>
              <a:endParaRPr kumimoji="1" lang="ja-JP" altLang="en-US" sz="2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" name="テキスト ボックス 1"/>
            <p:cNvSpPr txBox="1"/>
            <p:nvPr/>
          </p:nvSpPr>
          <p:spPr>
            <a:xfrm>
              <a:off x="630574" y="5326664"/>
              <a:ext cx="557856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b="1" dirty="0"/>
                <a:t>※</a:t>
              </a:r>
              <a:r>
                <a:rPr kumimoji="1" lang="ja-JP" altLang="en-US" b="1" dirty="0"/>
                <a:t>上記期間中に頂戴しましたＦＡＸ・メール等のお返事は</a:t>
              </a:r>
              <a:r>
                <a:rPr kumimoji="1" lang="en-US" altLang="ja-JP" b="1" dirty="0"/>
                <a:t>8</a:t>
              </a:r>
              <a:r>
                <a:rPr kumimoji="1" lang="ja-JP" altLang="en-US" b="1" dirty="0"/>
                <a:t>月</a:t>
              </a:r>
              <a:r>
                <a:rPr kumimoji="1" lang="en-US" altLang="ja-JP" b="1" dirty="0"/>
                <a:t>17</a:t>
              </a:r>
              <a:r>
                <a:rPr kumimoji="1" lang="ja-JP" altLang="en-US" b="1" dirty="0"/>
                <a:t>日（</a:t>
              </a:r>
              <a:r>
                <a:rPr lang="ja-JP" altLang="en-US" b="1" dirty="0"/>
                <a:t>火</a:t>
              </a:r>
              <a:r>
                <a:rPr kumimoji="1" lang="ja-JP" altLang="en-US" b="1" dirty="0"/>
                <a:t>）</a:t>
              </a:r>
              <a:r>
                <a:rPr lang="ja-JP" altLang="en-US" b="1" dirty="0"/>
                <a:t>より順次対応させて頂きます。</a:t>
              </a:r>
              <a:endParaRPr kumimoji="1" lang="ja-JP" altLang="en-US" b="1" dirty="0"/>
            </a:p>
          </p:txBody>
        </p:sp>
      </p:grpSp>
      <p:pic>
        <p:nvPicPr>
          <p:cNvPr id="1026" name="Picture 2" descr="\\Nasd36658\共有フォルダ\001むかいグループ\99.総務\07.広報\HP運用\ロゴ_むかいアドバイザリーグループ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2376" y="6091958"/>
            <a:ext cx="3107663" cy="1112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882E7100-E808-4F2A-A0A1-41A1EC5B077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047" y="2547971"/>
            <a:ext cx="4775642" cy="1908996"/>
          </a:xfrm>
          <a:prstGeom prst="rect">
            <a:avLst/>
          </a:prstGeom>
        </p:spPr>
      </p:pic>
      <p:sp>
        <p:nvSpPr>
          <p:cNvPr id="10" name="角丸四角形 6">
            <a:extLst>
              <a:ext uri="{FF2B5EF4-FFF2-40B4-BE49-F238E27FC236}">
                <a16:creationId xmlns:a16="http://schemas.microsoft.com/office/drawing/2014/main" id="{FDC9A032-C4E9-4059-9FDF-8BF729B11C11}"/>
              </a:ext>
            </a:extLst>
          </p:cNvPr>
          <p:cNvSpPr/>
          <p:nvPr/>
        </p:nvSpPr>
        <p:spPr>
          <a:xfrm>
            <a:off x="1847313" y="3629069"/>
            <a:ext cx="3236976" cy="63159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/>
              <a:t>夏季休業期間</a:t>
            </a:r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32FB4123-6EF7-4483-B74B-A65C692B87F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953" y="5994853"/>
            <a:ext cx="2531365" cy="2380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094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</TotalTime>
  <Words>109</Words>
  <Application>Microsoft Office PowerPoint</Application>
  <PresentationFormat>画面に合わせる 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MUKAI-OFFICE14PC</dc:creator>
  <cp:lastModifiedBy>mukai-office59</cp:lastModifiedBy>
  <cp:revision>30</cp:revision>
  <cp:lastPrinted>2021-08-02T03:38:14Z</cp:lastPrinted>
  <dcterms:created xsi:type="dcterms:W3CDTF">2015-08-09T12:12:17Z</dcterms:created>
  <dcterms:modified xsi:type="dcterms:W3CDTF">2021-08-02T03:38:27Z</dcterms:modified>
</cp:coreProperties>
</file>