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2298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845C9-F1FF-4B34-8292-8A3E90F656A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57045-64C5-41A3-BE40-6B221B717C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6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57045-64C5-41A3-BE40-6B221B717C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54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0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29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0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66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3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3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08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6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A4A9-8FFE-4B06-AE1C-AD77A6297667}" type="datetimeFigureOut">
              <a:rPr kumimoji="1" lang="ja-JP" altLang="en-US" smtClean="0"/>
              <a:t>2021/8/2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9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4A27E93F-F27C-44D0-B699-0D83BC10C6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409" y="5261009"/>
            <a:ext cx="5014292" cy="38481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164896" y="584316"/>
            <a:ext cx="6646727" cy="5101533"/>
            <a:chOff x="146608" y="871462"/>
            <a:chExt cx="6646727" cy="5101533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1751625" y="871462"/>
              <a:ext cx="44988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夏季休業の</a:t>
              </a:r>
              <a:r>
                <a:rPr kumimoji="1" lang="ja-JP" alt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お知らせ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46608" y="1521808"/>
              <a:ext cx="652851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いつもむかいアドバイザリーグループをご愛顧くださり誠にありがとうございます。</a:t>
              </a:r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さて、誠に勝手ではございますが、むかいアドバイザリーグループでは、以下の期間を夏季休業とさせて頂きます。</a:t>
              </a:r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皆様には大変ご迷惑をおかけしますが、何卒ご理解の程よろしくお願い申し上げます。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46608" y="4822434"/>
              <a:ext cx="66467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13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 令和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16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630574" y="5326664"/>
              <a:ext cx="55785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※</a:t>
              </a:r>
              <a:r>
                <a:rPr kumimoji="1" lang="ja-JP" altLang="en-US" b="1" dirty="0"/>
                <a:t>上記期間中に頂戴しましたＦＡＸ・メール等のお返事は</a:t>
              </a:r>
              <a:r>
                <a:rPr kumimoji="1" lang="en-US" altLang="ja-JP" b="1" dirty="0"/>
                <a:t>8</a:t>
              </a:r>
              <a:r>
                <a:rPr kumimoji="1" lang="ja-JP" altLang="en-US" b="1" dirty="0"/>
                <a:t>月</a:t>
              </a:r>
              <a:r>
                <a:rPr kumimoji="1" lang="en-US" altLang="ja-JP" b="1" dirty="0"/>
                <a:t>17</a:t>
              </a:r>
              <a:r>
                <a:rPr kumimoji="1" lang="ja-JP" altLang="en-US" b="1" dirty="0"/>
                <a:t>日（</a:t>
              </a:r>
              <a:r>
                <a:rPr lang="ja-JP" altLang="en-US" b="1" dirty="0"/>
                <a:t>火</a:t>
              </a:r>
              <a:r>
                <a:rPr kumimoji="1" lang="ja-JP" altLang="en-US" b="1" dirty="0"/>
                <a:t>）</a:t>
              </a:r>
              <a:r>
                <a:rPr lang="ja-JP" altLang="en-US" b="1" dirty="0"/>
                <a:t>より順次対応させて頂きます。</a:t>
              </a:r>
              <a:endParaRPr kumimoji="1" lang="ja-JP" altLang="en-US" b="1" dirty="0"/>
            </a:p>
          </p:txBody>
        </p:sp>
      </p:grpSp>
      <p:pic>
        <p:nvPicPr>
          <p:cNvPr id="1026" name="Picture 2" descr="\\Nasd36658\共有フォルダ\001むかいグループ\99.総務\07.広報\HP運用\ロゴ_むかいアドバイザリーグループ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2376" y="6091958"/>
            <a:ext cx="3107663" cy="111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82E7100-E808-4F2A-A0A1-41A1EC5B07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047" y="2547971"/>
            <a:ext cx="4775642" cy="1908996"/>
          </a:xfrm>
          <a:prstGeom prst="rect">
            <a:avLst/>
          </a:prstGeom>
        </p:spPr>
      </p:pic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FDC9A032-C4E9-4059-9FDF-8BF729B11C11}"/>
              </a:ext>
            </a:extLst>
          </p:cNvPr>
          <p:cNvSpPr/>
          <p:nvPr/>
        </p:nvSpPr>
        <p:spPr>
          <a:xfrm>
            <a:off x="1847313" y="3629069"/>
            <a:ext cx="3236976" cy="6315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夏季休業期間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2FB4123-6EF7-4483-B74B-A65C692B87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53" y="5994853"/>
            <a:ext cx="2531365" cy="238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9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109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MUKAI-OFFICE14PC</dc:creator>
  <cp:lastModifiedBy>mukai-office59</cp:lastModifiedBy>
  <cp:revision>30</cp:revision>
  <cp:lastPrinted>2021-08-02T03:38:14Z</cp:lastPrinted>
  <dcterms:created xsi:type="dcterms:W3CDTF">2015-08-09T12:12:17Z</dcterms:created>
  <dcterms:modified xsi:type="dcterms:W3CDTF">2021-08-02T03:38:27Z</dcterms:modified>
</cp:coreProperties>
</file>