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2472" y="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845C9-F1FF-4B34-8292-8A3E90F656A7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57045-64C5-41A3-BE40-6B221B717C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362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57045-64C5-41A3-BE40-6B221B717C2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545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20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29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03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7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66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08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03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43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30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080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A4A9-8FFE-4B06-AE1C-AD77A6297667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968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CA4A9-8FFE-4B06-AE1C-AD77A6297667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7E9C7-9072-43E9-8DA1-1F65444BFC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49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4A27E93F-F27C-44D0-B699-0D83BC10C6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420" y="5543142"/>
            <a:ext cx="4992487" cy="3831367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164896" y="584316"/>
            <a:ext cx="6646727" cy="5101533"/>
            <a:chOff x="146608" y="871462"/>
            <a:chExt cx="6646727" cy="5101533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1751625" y="871462"/>
              <a:ext cx="44988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休業の</a:t>
              </a:r>
              <a:r>
                <a:rPr kumimoji="1" lang="ja-JP" alt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お知らせ</a:t>
              </a: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146608" y="1521808"/>
              <a:ext cx="6528511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いつもむかいアドバイザリーグループをご愛顧くださり誠にありがとうございます。</a:t>
              </a:r>
              <a:endPara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さて、誠に勝手ではございますが、当グループでは、令和</a:t>
              </a:r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年</a:t>
              </a:r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11</a:t>
              </a:r>
              <a:r>
                <a:rPr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日（月）を休業とさせて頂きます。</a:t>
              </a:r>
              <a:endPara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皆様には大変ご迷惑をおかけしますが、何卒ご理解の程よろしくお願い申し上げます。</a:t>
              </a: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46608" y="4822434"/>
              <a:ext cx="66467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lang="en-US" altLang="ja-JP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年</a:t>
              </a:r>
              <a:r>
                <a:rPr lang="en-US" altLang="ja-JP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11</a:t>
              </a:r>
              <a:r>
                <a:rPr lang="ja-JP" altLang="en-US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  <a:r>
                <a:rPr lang="en-US" altLang="ja-JP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日</a:t>
              </a:r>
              <a:r>
                <a:rPr lang="en-US" altLang="ja-JP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lang="ja-JP" altLang="en-US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  <a:r>
                <a:rPr lang="en-US" altLang="ja-JP" sz="2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  <a:endPara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630574" y="5326664"/>
              <a:ext cx="55785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※</a:t>
              </a:r>
              <a:r>
                <a:rPr kumimoji="1" lang="ja-JP" altLang="en-US" b="1" dirty="0"/>
                <a:t>上記期間中に頂戴しましたＦＡＸ・メール等のお返事は</a:t>
              </a:r>
              <a:r>
                <a:rPr kumimoji="1" lang="en-US" altLang="ja-JP" b="1" u="sng" dirty="0"/>
                <a:t>11</a:t>
              </a:r>
              <a:r>
                <a:rPr kumimoji="1" lang="ja-JP" altLang="en-US" b="1" u="sng" dirty="0"/>
                <a:t>月</a:t>
              </a:r>
              <a:r>
                <a:rPr kumimoji="1" lang="en-US" altLang="ja-JP" b="1" u="sng" dirty="0"/>
                <a:t>4</a:t>
              </a:r>
              <a:r>
                <a:rPr kumimoji="1" lang="ja-JP" altLang="en-US" b="1" u="sng" dirty="0"/>
                <a:t>日（木</a:t>
              </a:r>
              <a:r>
                <a:rPr kumimoji="1" lang="ja-JP" altLang="en-US" b="1" dirty="0"/>
                <a:t>）</a:t>
              </a:r>
              <a:r>
                <a:rPr lang="ja-JP" altLang="en-US" b="1" dirty="0"/>
                <a:t>より順次対応させて頂きます。</a:t>
              </a:r>
              <a:endParaRPr kumimoji="1" lang="ja-JP" altLang="en-US" b="1" dirty="0"/>
            </a:p>
          </p:txBody>
        </p:sp>
      </p:grpSp>
      <p:pic>
        <p:nvPicPr>
          <p:cNvPr id="11" name="図 10">
            <a:extLst>
              <a:ext uri="{FF2B5EF4-FFF2-40B4-BE49-F238E27FC236}">
                <a16:creationId xmlns:a16="http://schemas.microsoft.com/office/drawing/2014/main" id="{882E7100-E808-4F2A-A0A1-41A1EC5B07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547" y="2624875"/>
            <a:ext cx="4775642" cy="1908996"/>
          </a:xfrm>
          <a:prstGeom prst="rect">
            <a:avLst/>
          </a:prstGeom>
        </p:spPr>
      </p:pic>
      <p:sp>
        <p:nvSpPr>
          <p:cNvPr id="10" name="角丸四角形 6">
            <a:extLst>
              <a:ext uri="{FF2B5EF4-FFF2-40B4-BE49-F238E27FC236}">
                <a16:creationId xmlns:a16="http://schemas.microsoft.com/office/drawing/2014/main" id="{FDC9A032-C4E9-4059-9FDF-8BF729B11C11}"/>
              </a:ext>
            </a:extLst>
          </p:cNvPr>
          <p:cNvSpPr/>
          <p:nvPr/>
        </p:nvSpPr>
        <p:spPr>
          <a:xfrm>
            <a:off x="1847313" y="3629069"/>
            <a:ext cx="3236976" cy="63159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休業日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CC2A209-A9CC-45C9-950A-9AB665718AE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62" y="6266254"/>
            <a:ext cx="1979065" cy="210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09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102</Words>
  <Application>Microsoft Office PowerPoint</Application>
  <PresentationFormat>画面に合わせる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MUKAI-OFFICE14PC</dc:creator>
  <cp:lastModifiedBy>mukai-office59</cp:lastModifiedBy>
  <cp:revision>38</cp:revision>
  <cp:lastPrinted>2020-10-12T04:19:17Z</cp:lastPrinted>
  <dcterms:created xsi:type="dcterms:W3CDTF">2015-08-09T12:12:17Z</dcterms:created>
  <dcterms:modified xsi:type="dcterms:W3CDTF">2020-10-12T04:19:58Z</dcterms:modified>
</cp:coreProperties>
</file>